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90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A27B-C35F-4F07-A26F-70814D285504}" type="datetimeFigureOut">
              <a:rPr lang="en-US" smtClean="0"/>
              <a:t>05/05/2023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901F-0AEA-4884-B257-0D477747F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888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A27B-C35F-4F07-A26F-70814D285504}" type="datetimeFigureOut">
              <a:rPr lang="en-US" smtClean="0"/>
              <a:t>05/05/2023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901F-0AEA-4884-B257-0D477747F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05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A27B-C35F-4F07-A26F-70814D285504}" type="datetimeFigureOut">
              <a:rPr lang="en-US" smtClean="0"/>
              <a:t>05/05/2023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901F-0AEA-4884-B257-0D477747F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11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A27B-C35F-4F07-A26F-70814D285504}" type="datetimeFigureOut">
              <a:rPr lang="en-US" smtClean="0"/>
              <a:t>05/05/2023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901F-0AEA-4884-B257-0D477747F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254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A27B-C35F-4F07-A26F-70814D285504}" type="datetimeFigureOut">
              <a:rPr lang="en-US" smtClean="0"/>
              <a:t>05/05/2023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901F-0AEA-4884-B257-0D477747F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36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A27B-C35F-4F07-A26F-70814D285504}" type="datetimeFigureOut">
              <a:rPr lang="en-US" smtClean="0"/>
              <a:t>05/05/2023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901F-0AEA-4884-B257-0D477747F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424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A27B-C35F-4F07-A26F-70814D285504}" type="datetimeFigureOut">
              <a:rPr lang="en-US" smtClean="0"/>
              <a:t>05/05/2023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901F-0AEA-4884-B257-0D477747F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12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A27B-C35F-4F07-A26F-70814D285504}" type="datetimeFigureOut">
              <a:rPr lang="en-US" smtClean="0"/>
              <a:t>05/05/2023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901F-0AEA-4884-B257-0D477747F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20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A27B-C35F-4F07-A26F-70814D285504}" type="datetimeFigureOut">
              <a:rPr lang="en-US" smtClean="0"/>
              <a:t>05/05/2023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901F-0AEA-4884-B257-0D477747F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59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A27B-C35F-4F07-A26F-70814D285504}" type="datetimeFigureOut">
              <a:rPr lang="en-US" smtClean="0"/>
              <a:t>05/05/2023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901F-0AEA-4884-B257-0D477747F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5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A27B-C35F-4F07-A26F-70814D285504}" type="datetimeFigureOut">
              <a:rPr lang="en-US" smtClean="0"/>
              <a:t>05/05/2023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901F-0AEA-4884-B257-0D477747F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842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4A27B-C35F-4F07-A26F-70814D285504}" type="datetimeFigureOut">
              <a:rPr lang="en-US" smtClean="0"/>
              <a:t>05/05/2023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6901F-0AEA-4884-B257-0D477747F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52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6133" y="2018199"/>
            <a:ext cx="9050696" cy="247760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THEO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105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10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4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2023</a:t>
            </a:r>
            <a:endParaRPr lang="en-US" sz="4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81200" y="-457200"/>
            <a:ext cx="6466386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SỞ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DỤC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ĐÀO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TẠO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THÀNH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PHỐ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HỒ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CHÍ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MINH </a:t>
            </a:r>
            <a:endParaRPr kumimoji="0" lang="en-US" sz="7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TRUNG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TÂM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GDTX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TIẾNG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HOA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843552"/>
            <a:ext cx="9127052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“</a:t>
            </a:r>
            <a:r>
              <a:rPr lang="en-US" sz="4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BÁC</a:t>
            </a:r>
            <a:r>
              <a:rPr lang="en-US" sz="4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4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KHÔNG</a:t>
            </a:r>
            <a:r>
              <a:rPr lang="en-US" sz="4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4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THĂM</a:t>
            </a:r>
            <a:r>
              <a:rPr lang="en-US" sz="4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4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NHỮNG</a:t>
            </a:r>
            <a:r>
              <a:rPr lang="en-US" sz="4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4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NGƯỜI</a:t>
            </a:r>
            <a:r>
              <a:rPr lang="en-US" sz="4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sz="4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NHƯ</a:t>
            </a:r>
            <a:r>
              <a:rPr lang="en-US" sz="4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4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MẸ</a:t>
            </a:r>
            <a:r>
              <a:rPr lang="en-US" sz="4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CON </a:t>
            </a:r>
            <a:r>
              <a:rPr lang="en-US" sz="4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THÍM</a:t>
            </a:r>
            <a:r>
              <a:rPr lang="en-US" sz="4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4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THÌ</a:t>
            </a:r>
            <a:r>
              <a:rPr lang="en-US" sz="4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AI </a:t>
            </a:r>
            <a:r>
              <a:rPr lang="en-US" sz="4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THĂM</a:t>
            </a:r>
            <a:r>
              <a:rPr lang="en-US" sz="4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”</a:t>
            </a:r>
            <a:endParaRPr lang="en-US" sz="4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4088"/>
            <a:ext cx="1447619" cy="1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914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36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2023-05-05T09:03:14Z</dcterms:created>
  <dcterms:modified xsi:type="dcterms:W3CDTF">2023-05-05T09:07:22Z</dcterms:modified>
</cp:coreProperties>
</file>