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8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1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5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4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4A27B-C35F-4F07-A26F-70814D285504}" type="datetimeFigureOut">
              <a:rPr lang="en-US" smtClean="0"/>
              <a:t>05/05/2023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901F-0AEA-4884-B257-0D477747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133" y="20181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-457200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43552"/>
            <a:ext cx="912705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BÁC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KHÔNG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THĂM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NHỮNG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NGƯỜI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NHƯ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MẸ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CON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THÍM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THÌ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AI </a:t>
            </a:r>
            <a:r>
              <a:rPr lang="en-US" sz="4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THĂM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en-US" sz="4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088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1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2023-05-05T09:03:14Z</dcterms:created>
  <dcterms:modified xsi:type="dcterms:W3CDTF">2023-05-05T09:07:22Z</dcterms:modified>
</cp:coreProperties>
</file>